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859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A19C-A7E7-6E24-B1F0-EA7F3F493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DA1E88-EE42-1CC5-7678-7C1B60B80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70421-9EBA-7004-200D-A73833183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C11FF-5578-DE0B-7646-E726EA185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16161-417B-54BA-74ED-1C3BCCCDC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1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1F05-D34C-8108-910C-8824CD851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FE0AE-E011-9D4B-79B1-40868054F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71882-4C9D-1F2A-A7BA-80F27D0A6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4DE78-5017-2FEC-1BAF-7FD27C058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53AB5-E8CA-61F7-D80A-42F2DB2E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6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D79E0-DF77-904D-3627-3C2E15134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04D96-4C86-7FE0-4F2E-8D2A32361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90FB0-CC1E-73B6-756D-58FD1899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716B1-7467-AA27-E8EB-E73E70687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CF1F7-74A0-80A9-76DA-9A2C08B8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7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C1F5-0E05-864A-EB05-4E235FC2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9882-39B0-AF0C-57C3-2E340CFB5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1FC79-5678-D8A6-0BC1-BB1393963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CC018-0A93-D4E9-C4C0-3CF2DC4E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637B2-A04E-99EC-E0FE-E2720C61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4712F6-B772-41CF-8A09-ABA88B8A9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41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1A952-77B6-BA63-8CCE-76FEC7D07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A8897-5D38-30F0-6BD1-9D564618E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3820D-4AD7-C6CF-2144-E0C2B0B36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1B98ED-F81F-43CD-DE20-FD1ECD04D7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0AA26-C20F-DCC1-9229-E9ED9DBE2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BA17A-08FA-00BB-3A5C-C6BB65016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FA798-F5E5-58A8-B99B-BE1D8F72D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7D2DC3-CB86-0991-C094-95EAA3A93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2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27BE6-202F-9231-91FE-A667AD51B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44485-98B9-1FAA-D7C4-DCBC1C0D1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12C54C-26B8-5A58-437E-98F234599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336D6F-5A6F-C306-102B-4984624D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67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3A63CD-ACED-4540-0C4D-99F8A35E9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84C57A-E793-C4A3-37A0-DFD024A9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03AFE-33AD-7CF0-7CC2-F08AEB9B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3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5FCF-9928-3D77-C5FA-6DFF0413C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34ACF-57A4-BD38-80B0-A247DDDC1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03B5C-643C-0B53-4EFC-8F54D0834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E2B5D-C5B6-8505-177D-398323297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192B5-5FB0-AD05-9E33-F80B2107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644FE-849B-F217-02F3-7A233E07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79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2780A-FC08-A7D9-E3B4-62874DF3B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E3CF85-1119-FD13-8DC9-47CFC96ED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03093-B554-A447-71FB-225FB7393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ABD00-8EF1-1A7B-A0AA-BF598C21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B0DFD-F807-9729-C6CF-CECF25D3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2D654-AB26-AB35-E3B6-2E744D76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0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EB40-61CD-6E91-2D7B-91780AD4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DA3B17-2D20-83F2-57F1-899CC985D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5C4E4-C949-992D-1427-7CBFA96FD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F20E0-0E5D-CC67-3919-4C5AA659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F9A6F-4E84-87C1-7ECB-700CC6A6D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5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705714-58AC-F6D3-A4B8-42C47D6F3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92A1E9-6231-D402-1899-101D14CC5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CCBBD-8A2F-1E24-04D6-CBD39F5C4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4921C-1299-5BD0-7B65-B65F2A2F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369F9-CB31-AA23-99FD-7B00BE6D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1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D68DB6-738F-96AC-46E2-7EE4666EF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BA655-D9F3-1EDF-405F-97D94CE3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0E7D1-3A41-B7C5-BC4D-EF9411496F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7C93D1-F1D1-4DEA-A954-550261843E0D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50D51-CFDC-67F8-2F42-F34268969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33E8A-1AE9-7239-0DEC-FA62C2208A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EEBA7F-8D6D-463B-9D10-3630A0576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4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F56FB-B667-C426-7AD5-17C2B4E3EE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78EAC-57BC-AAD8-CF05-F9A42823AA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579E1-8081-9041-DD29-7DA7ED73C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273" y="-110836"/>
            <a:ext cx="13232545" cy="69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53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7F4AEB-1CAD-81C0-2B32-F261F394E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90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48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AA1841-4F87-7BFA-4B62-ECC001FAC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9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475DDA-73C1-A2B2-8B3F-B4767BF6D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09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E74F4E-A6DB-3055-11F6-A67C148DD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9980E5-0796-AECD-9824-CDA05BBFB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29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Beck Duston</dc:creator>
  <cp:lastModifiedBy>Beck Duston</cp:lastModifiedBy>
  <cp:revision>1</cp:revision>
  <dcterms:created xsi:type="dcterms:W3CDTF">2026-04-01T05:06:12Z</dcterms:created>
  <dcterms:modified xsi:type="dcterms:W3CDTF">2026-04-01T05:19:10Z</dcterms:modified>
</cp:coreProperties>
</file>